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5" d="100"/>
          <a:sy n="75" d="100"/>
        </p:scale>
        <p:origin x="54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E981B-DE7D-439C-AA59-0089828286D2}" type="datetimeFigureOut">
              <a:rPr lang="en-US" smtClean="0"/>
              <a:t>1/23/2020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6D0BB-39CE-4A85-8814-A170E094D6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08689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E981B-DE7D-439C-AA59-0089828286D2}" type="datetimeFigureOut">
              <a:rPr lang="en-US" smtClean="0"/>
              <a:t>1/23/2020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6D0BB-39CE-4A85-8814-A170E094D6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99365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E981B-DE7D-439C-AA59-0089828286D2}" type="datetimeFigureOut">
              <a:rPr lang="en-US" smtClean="0"/>
              <a:t>1/23/2020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6D0BB-39CE-4A85-8814-A170E094D6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801398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E981B-DE7D-439C-AA59-0089828286D2}" type="datetimeFigureOut">
              <a:rPr lang="en-US" smtClean="0"/>
              <a:t>1/23/2020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6D0BB-39CE-4A85-8814-A170E094D6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30921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E981B-DE7D-439C-AA59-0089828286D2}" type="datetimeFigureOut">
              <a:rPr lang="en-US" smtClean="0"/>
              <a:t>1/23/2020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6D0BB-39CE-4A85-8814-A170E094D6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14514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E981B-DE7D-439C-AA59-0089828286D2}" type="datetimeFigureOut">
              <a:rPr lang="en-US" smtClean="0"/>
              <a:t>1/23/2020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6D0BB-39CE-4A85-8814-A170E094D6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016820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E981B-DE7D-439C-AA59-0089828286D2}" type="datetimeFigureOut">
              <a:rPr lang="en-US" smtClean="0"/>
              <a:t>1/23/2020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6D0BB-39CE-4A85-8814-A170E094D6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655480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E981B-DE7D-439C-AA59-0089828286D2}" type="datetimeFigureOut">
              <a:rPr lang="en-US" smtClean="0"/>
              <a:t>1/23/2020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6D0BB-39CE-4A85-8814-A170E094D6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813101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E981B-DE7D-439C-AA59-0089828286D2}" type="datetimeFigureOut">
              <a:rPr lang="en-US" smtClean="0"/>
              <a:t>1/23/2020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6D0BB-39CE-4A85-8814-A170E094D6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16896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E981B-DE7D-439C-AA59-0089828286D2}" type="datetimeFigureOut">
              <a:rPr lang="en-US" smtClean="0"/>
              <a:t>1/23/2020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B2B6D0BB-39CE-4A85-8814-A170E094D6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40050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E981B-DE7D-439C-AA59-0089828286D2}" type="datetimeFigureOut">
              <a:rPr lang="en-US" smtClean="0"/>
              <a:t>1/23/2020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6D0BB-39CE-4A85-8814-A170E094D6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89260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E981B-DE7D-439C-AA59-0089828286D2}" type="datetimeFigureOut">
              <a:rPr lang="en-US" smtClean="0"/>
              <a:t>1/23/2020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6D0BB-39CE-4A85-8814-A170E094D6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72746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E981B-DE7D-439C-AA59-0089828286D2}" type="datetimeFigureOut">
              <a:rPr lang="en-US" smtClean="0"/>
              <a:t>1/23/2020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6D0BB-39CE-4A85-8814-A170E094D6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18400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E981B-DE7D-439C-AA59-0089828286D2}" type="datetimeFigureOut">
              <a:rPr lang="en-US" smtClean="0"/>
              <a:t>1/23/2020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6D0BB-39CE-4A85-8814-A170E094D6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51946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E981B-DE7D-439C-AA59-0089828286D2}" type="datetimeFigureOut">
              <a:rPr lang="en-US" smtClean="0"/>
              <a:t>1/23/2020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6D0BB-39CE-4A85-8814-A170E094D6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44658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E981B-DE7D-439C-AA59-0089828286D2}" type="datetimeFigureOut">
              <a:rPr lang="en-US" smtClean="0"/>
              <a:t>1/23/2020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6D0BB-39CE-4A85-8814-A170E094D6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15919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E981B-DE7D-439C-AA59-0089828286D2}" type="datetimeFigureOut">
              <a:rPr lang="en-US" smtClean="0"/>
              <a:t>1/23/2020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6D0BB-39CE-4A85-8814-A170E094D6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51257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989E981B-DE7D-439C-AA59-0089828286D2}" type="datetimeFigureOut">
              <a:rPr lang="en-US" smtClean="0"/>
              <a:t>1/23/2020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2B6D0BB-39CE-4A85-8814-A170E094D6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96981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Colonization Vocabulary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14771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Part 2 – North American Colonization</a:t>
            </a:r>
            <a:endParaRPr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1484312" y="2019301"/>
            <a:ext cx="4895055" cy="3771900"/>
          </a:xfrm>
        </p:spPr>
        <p:txBody>
          <a:bodyPr>
            <a:noAutofit/>
          </a:bodyPr>
          <a:lstStyle/>
          <a:p>
            <a:r>
              <a:rPr lang="en-US" sz="2800" dirty="0" smtClean="0"/>
              <a:t>Balance of Trade</a:t>
            </a:r>
          </a:p>
          <a:p>
            <a:r>
              <a:rPr lang="en-US" sz="2800" dirty="0" smtClean="0"/>
              <a:t>Indentured Servants</a:t>
            </a:r>
          </a:p>
          <a:p>
            <a:r>
              <a:rPr lang="en-US" sz="2800" dirty="0" smtClean="0"/>
              <a:t>Burgesses</a:t>
            </a:r>
          </a:p>
          <a:p>
            <a:r>
              <a:rPr lang="en-US" sz="2800" dirty="0" smtClean="0"/>
              <a:t>Revenues</a:t>
            </a:r>
          </a:p>
          <a:p>
            <a:r>
              <a:rPr lang="en-US" sz="2800" dirty="0" smtClean="0"/>
              <a:t>Pilgrims</a:t>
            </a:r>
          </a:p>
          <a:p>
            <a:r>
              <a:rPr lang="en-US" sz="2800" dirty="0" smtClean="0"/>
              <a:t>Compact </a:t>
            </a:r>
            <a:endParaRPr lang="en-US" sz="2800" dirty="0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6607967" y="2019301"/>
            <a:ext cx="4895056" cy="3771899"/>
          </a:xfrm>
        </p:spPr>
        <p:txBody>
          <a:bodyPr>
            <a:normAutofit/>
          </a:bodyPr>
          <a:lstStyle/>
          <a:p>
            <a:r>
              <a:rPr lang="en-US" sz="2800" dirty="0" smtClean="0"/>
              <a:t>Plantations</a:t>
            </a:r>
          </a:p>
          <a:p>
            <a:r>
              <a:rPr lang="en-US" sz="2800" dirty="0" smtClean="0"/>
              <a:t>Missionaries</a:t>
            </a:r>
          </a:p>
          <a:p>
            <a:r>
              <a:rPr lang="en-US" sz="2800" dirty="0" smtClean="0"/>
              <a:t>Triangular Trade</a:t>
            </a:r>
          </a:p>
          <a:p>
            <a:r>
              <a:rPr lang="en-US" sz="2800" dirty="0" smtClean="0"/>
              <a:t>Middle Passage</a:t>
            </a:r>
          </a:p>
          <a:p>
            <a:r>
              <a:rPr lang="en-US" sz="2800" dirty="0" smtClean="0"/>
              <a:t>Mutinies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86356504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TM03457496[[fn=Parallax]]</Template>
  <TotalTime>2</TotalTime>
  <Words>24</Words>
  <Application>Microsoft Office PowerPoint</Application>
  <PresentationFormat>Widescreen</PresentationFormat>
  <Paragraphs>13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Corbel</vt:lpstr>
      <vt:lpstr>Parallax</vt:lpstr>
      <vt:lpstr>Colonization Vocabulary</vt:lpstr>
      <vt:lpstr>Part 2 – North American Colonization</vt:lpstr>
    </vt:vector>
  </TitlesOfParts>
  <Company>HASD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Colonization Vocabulary</dc:title>
  <dc:creator>User</dc:creator>
  <cp:lastModifiedBy>User</cp:lastModifiedBy>
  <cp:revision>1</cp:revision>
  <dcterms:created xsi:type="dcterms:W3CDTF">2020-01-23T17:16:57Z</dcterms:created>
  <dcterms:modified xsi:type="dcterms:W3CDTF">2020-01-23T17:19:34Z</dcterms:modified>
</cp:coreProperties>
</file>