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6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3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13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9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68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54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31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8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0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2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7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4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9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6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9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2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9E981B-DE7D-439C-AA59-0089828286D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B6D0BB-39CE-4A85-8814-A170E094D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9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Colonization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7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– North American Colonization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484312" y="2019301"/>
            <a:ext cx="4895055" cy="3771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Balance of Trade</a:t>
            </a:r>
          </a:p>
          <a:p>
            <a:r>
              <a:rPr lang="en-US" sz="2800" dirty="0" smtClean="0"/>
              <a:t>Indentured Servants</a:t>
            </a:r>
          </a:p>
          <a:p>
            <a:r>
              <a:rPr lang="en-US" sz="2800" dirty="0" smtClean="0"/>
              <a:t>Burgesses</a:t>
            </a:r>
          </a:p>
          <a:p>
            <a:r>
              <a:rPr lang="en-US" sz="2800" dirty="0" smtClean="0"/>
              <a:t>Revenues</a:t>
            </a:r>
          </a:p>
          <a:p>
            <a:r>
              <a:rPr lang="en-US" sz="2800" dirty="0" smtClean="0"/>
              <a:t>Pilgrims</a:t>
            </a:r>
          </a:p>
          <a:p>
            <a:r>
              <a:rPr lang="en-US" sz="2800" dirty="0" smtClean="0"/>
              <a:t>Compact 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607967" y="2019301"/>
            <a:ext cx="4895056" cy="37718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Plantations</a:t>
            </a:r>
          </a:p>
          <a:p>
            <a:r>
              <a:rPr lang="en-US" sz="2800" dirty="0" smtClean="0"/>
              <a:t>Missionaries</a:t>
            </a:r>
          </a:p>
          <a:p>
            <a:r>
              <a:rPr lang="en-US" sz="2800" dirty="0" smtClean="0"/>
              <a:t>Triangular Trade</a:t>
            </a:r>
          </a:p>
          <a:p>
            <a:r>
              <a:rPr lang="en-US" sz="2800" dirty="0" smtClean="0"/>
              <a:t>Middle Passage</a:t>
            </a:r>
          </a:p>
          <a:p>
            <a:r>
              <a:rPr lang="en-US" sz="2800" dirty="0" smtClean="0"/>
              <a:t>Mutinies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3565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</TotalTime>
  <Words>24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Corbel</vt:lpstr>
      <vt:lpstr>Parallax</vt:lpstr>
      <vt:lpstr>Colonization Vocabulary</vt:lpstr>
      <vt:lpstr>Part 2 – North American Colonization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Colonization Vocabulary</dc:title>
  <dc:creator>User</dc:creator>
  <cp:lastModifiedBy>User</cp:lastModifiedBy>
  <cp:revision>1</cp:revision>
  <dcterms:created xsi:type="dcterms:W3CDTF">2020-01-23T17:16:57Z</dcterms:created>
  <dcterms:modified xsi:type="dcterms:W3CDTF">2020-01-23T17:19:34Z</dcterms:modified>
</cp:coreProperties>
</file>